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0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6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5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8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5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0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0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2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9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CC0F-4106-42E8-8E98-F8C9A0C09BE7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720A-A7F4-49D9-8437-37AB22E7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9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Binocular Stereo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58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Binocular Stereo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Estimate </a:t>
            </a:r>
            <a:r>
              <a:rPr lang="en-US" dirty="0" err="1" smtClean="0"/>
              <a:t>Dpeth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Leonardo da Vinci</a:t>
            </a:r>
          </a:p>
          <a:p>
            <a:r>
              <a:rPr lang="en-US" dirty="0" smtClean="0"/>
              <a:t>Wheatstone.</a:t>
            </a:r>
          </a:p>
          <a:p>
            <a:r>
              <a:rPr lang="en-US" dirty="0" smtClean="0"/>
              <a:t>Aerial Photography.</a:t>
            </a:r>
          </a:p>
          <a:p>
            <a:endParaRPr lang="en-US" dirty="0"/>
          </a:p>
          <a:p>
            <a:r>
              <a:rPr lang="en-US" dirty="0" err="1" smtClean="0"/>
              <a:t>Julesz</a:t>
            </a:r>
            <a:r>
              <a:rPr lang="en-US" dirty="0" smtClean="0"/>
              <a:t> Random Dot Stereograms. </a:t>
            </a:r>
            <a:endParaRPr lang="en-US" dirty="0"/>
          </a:p>
          <a:p>
            <a:r>
              <a:rPr lang="en-US" dirty="0" smtClean="0"/>
              <a:t>Detect objects in camouflage?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50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of Stereo: Depth by Triangulation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2454"/>
            <a:ext cx="10515600" cy="4351338"/>
          </a:xfrm>
        </p:spPr>
        <p:txBody>
          <a:bodyPr/>
          <a:lstStyle/>
          <a:p>
            <a:r>
              <a:rPr lang="en-US" dirty="0" smtClean="0"/>
              <a:t>Estimate Depth by Trigonometry: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765" y="1524951"/>
            <a:ext cx="7510669" cy="531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2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Correspondence Problem.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Bela</a:t>
            </a:r>
            <a:r>
              <a:rPr lang="en-US" dirty="0" smtClean="0"/>
              <a:t> </a:t>
            </a:r>
            <a:r>
              <a:rPr lang="en-US" dirty="0" err="1" smtClean="0"/>
              <a:t>Julesz</a:t>
            </a:r>
            <a:r>
              <a:rPr lang="en-US" dirty="0" smtClean="0"/>
              <a:t> Random Dot Stereograms: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615" y="2922725"/>
            <a:ext cx="78867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Ocular Dominance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Stereo in V1?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580" y="1794815"/>
            <a:ext cx="6871045" cy="468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39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Ambiguities – the need for priors.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188" y="1825625"/>
            <a:ext cx="794385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73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Binocular Stereo</vt:lpstr>
      <vt:lpstr>Goal of Binocular Stereo</vt:lpstr>
      <vt:lpstr>Geometry of Stereo: Depth by Triangulation</vt:lpstr>
      <vt:lpstr>The Correspondence Problem.</vt:lpstr>
      <vt:lpstr>Ocular Dominance Columns</vt:lpstr>
      <vt:lpstr>Motion Estimation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Binocular Stereo</dc:title>
  <dc:creator>AlanYuille</dc:creator>
  <cp:lastModifiedBy>AlanYuille</cp:lastModifiedBy>
  <cp:revision>3</cp:revision>
  <dcterms:created xsi:type="dcterms:W3CDTF">2016-09-20T12:24:00Z</dcterms:created>
  <dcterms:modified xsi:type="dcterms:W3CDTF">2016-09-20T12:35:20Z</dcterms:modified>
</cp:coreProperties>
</file>